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68" r:id="rId3"/>
    <p:sldId id="269" r:id="rId4"/>
    <p:sldId id="270" r:id="rId5"/>
    <p:sldId id="271" r:id="rId6"/>
    <p:sldId id="266" r:id="rId7"/>
    <p:sldId id="267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C7C62C-6075-426B-B9CE-B65FA7FF71B9}">
          <p14:sldIdLst>
            <p14:sldId id="256"/>
            <p14:sldId id="268"/>
            <p14:sldId id="269"/>
            <p14:sldId id="270"/>
            <p14:sldId id="271"/>
            <p14:sldId id="266"/>
            <p14:sldId id="267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5896"/>
    <a:srgbClr val="EB752B"/>
    <a:srgbClr val="F1F1F1"/>
    <a:srgbClr val="C6D4DF"/>
    <a:srgbClr val="F3F0ED"/>
    <a:srgbClr val="E1DAD2"/>
    <a:srgbClr val="FEFEFE"/>
    <a:srgbClr val="C1C9CD"/>
    <a:srgbClr val="7C96A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7" name="Picture 5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3"/>
          <a:stretch/>
        </p:blipFill>
        <p:spPr>
          <a:xfrm>
            <a:off x="0" y="5451770"/>
            <a:ext cx="2291784" cy="140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3487479"/>
            <a:ext cx="9144000" cy="19532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7011"/>
            <a:ext cx="9144000" cy="5140989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29"/>
          <p:cNvSpPr/>
          <p:nvPr/>
        </p:nvSpPr>
        <p:spPr>
          <a:xfrm>
            <a:off x="-259773" y="0"/>
            <a:ext cx="9144000" cy="1717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0" y="858505"/>
            <a:ext cx="8530935" cy="8585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 smtClean="0">
                <a:ln/>
                <a:solidFill>
                  <a:srgbClr val="3A5896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Игры на установление закономерности</a:t>
            </a:r>
            <a:endParaRPr lang="en-US" sz="5400" b="1" dirty="0">
              <a:ln/>
              <a:solidFill>
                <a:srgbClr val="3A5896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2" r="28365"/>
          <a:stretch/>
        </p:blipFill>
        <p:spPr>
          <a:xfrm>
            <a:off x="2087086" y="571499"/>
            <a:ext cx="5719887" cy="5937973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13" t="4951" r="32007" b="70679"/>
          <a:stretch/>
        </p:blipFill>
        <p:spPr>
          <a:xfrm>
            <a:off x="4157320" y="2722418"/>
            <a:ext cx="1579418" cy="1444336"/>
          </a:xfrm>
          <a:prstGeom prst="rect">
            <a:avLst/>
          </a:prstGeom>
        </p:spPr>
      </p:pic>
      <p:pic>
        <p:nvPicPr>
          <p:cNvPr id="6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91" t="3372" r="56082" b="71205"/>
          <a:stretch/>
        </p:blipFill>
        <p:spPr>
          <a:xfrm>
            <a:off x="6078681" y="4561609"/>
            <a:ext cx="1319646" cy="150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57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605" y="363682"/>
            <a:ext cx="6031490" cy="6031490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49" t="66901" r="8243" b="9152"/>
          <a:stretch/>
        </p:blipFill>
        <p:spPr>
          <a:xfrm>
            <a:off x="4218204" y="2657258"/>
            <a:ext cx="1496291" cy="1444337"/>
          </a:xfrm>
          <a:prstGeom prst="rect">
            <a:avLst/>
          </a:prstGeom>
        </p:spPr>
      </p:pic>
      <p:pic>
        <p:nvPicPr>
          <p:cNvPr id="6" name="Объект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32" t="36752" r="9966" b="38440"/>
          <a:stretch/>
        </p:blipFill>
        <p:spPr>
          <a:xfrm>
            <a:off x="2473037" y="4416135"/>
            <a:ext cx="1423554" cy="149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25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" r="28224" b="1"/>
          <a:stretch/>
        </p:blipFill>
        <p:spPr>
          <a:xfrm>
            <a:off x="2032584" y="415636"/>
            <a:ext cx="5828226" cy="6021100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" t="4220" r="77641" b="70934"/>
          <a:stretch/>
        </p:blipFill>
        <p:spPr>
          <a:xfrm>
            <a:off x="4120619" y="2556164"/>
            <a:ext cx="1652156" cy="1496291"/>
          </a:xfrm>
          <a:prstGeom prst="rect">
            <a:avLst/>
          </a:prstGeom>
        </p:spPr>
      </p:pic>
      <p:pic>
        <p:nvPicPr>
          <p:cNvPr id="6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36" t="35448" r="31445" b="38843"/>
          <a:stretch/>
        </p:blipFill>
        <p:spPr>
          <a:xfrm>
            <a:off x="2202873" y="4405745"/>
            <a:ext cx="1641764" cy="154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9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4" r="27971"/>
          <a:stretch/>
        </p:blipFill>
        <p:spPr>
          <a:xfrm>
            <a:off x="2066130" y="662579"/>
            <a:ext cx="5893305" cy="6071507"/>
          </a:xfrm>
        </p:spPr>
      </p:pic>
      <p:pic>
        <p:nvPicPr>
          <p:cNvPr id="8" name="Объект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04" t="5179" r="32500" b="69992"/>
          <a:stretch/>
        </p:blipFill>
        <p:spPr>
          <a:xfrm>
            <a:off x="4243855" y="2826327"/>
            <a:ext cx="1537854" cy="1506683"/>
          </a:xfrm>
          <a:prstGeom prst="rect">
            <a:avLst/>
          </a:prstGeom>
        </p:spPr>
      </p:pic>
      <p:pic>
        <p:nvPicPr>
          <p:cNvPr id="9" name="Объект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93" t="38229" r="33136" b="39340"/>
          <a:stretch/>
        </p:blipFill>
        <p:spPr>
          <a:xfrm>
            <a:off x="4243855" y="4810768"/>
            <a:ext cx="1413164" cy="136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0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026" y="571500"/>
            <a:ext cx="5948362" cy="5948362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85" t="4251" r="6233" b="70944"/>
          <a:stretch/>
        </p:blipFill>
        <p:spPr>
          <a:xfrm>
            <a:off x="6307281" y="2807925"/>
            <a:ext cx="1444337" cy="1475511"/>
          </a:xfrm>
          <a:prstGeom prst="rect">
            <a:avLst/>
          </a:prstGeom>
        </p:spPr>
      </p:pic>
      <p:pic>
        <p:nvPicPr>
          <p:cNvPr id="6" name="Объект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97" t="37441" r="35581" b="37753"/>
          <a:stretch/>
        </p:blipFill>
        <p:spPr>
          <a:xfrm>
            <a:off x="4180175" y="4821381"/>
            <a:ext cx="1756064" cy="1475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35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468" y="662579"/>
            <a:ext cx="6057900" cy="6057900"/>
          </a:xfrm>
        </p:spPr>
      </p:pic>
      <p:pic>
        <p:nvPicPr>
          <p:cNvPr id="6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97" t="37441" r="35581" b="37753"/>
          <a:stretch/>
        </p:blipFill>
        <p:spPr>
          <a:xfrm>
            <a:off x="4257386" y="5018808"/>
            <a:ext cx="1756064" cy="1475509"/>
          </a:xfrm>
          <a:prstGeom prst="rect">
            <a:avLst/>
          </a:prstGeom>
        </p:spPr>
      </p:pic>
      <p:pic>
        <p:nvPicPr>
          <p:cNvPr id="7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85" t="4251" r="6233" b="70944"/>
          <a:stretch/>
        </p:blipFill>
        <p:spPr>
          <a:xfrm>
            <a:off x="2421081" y="2953773"/>
            <a:ext cx="1444337" cy="147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79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2700" b="1" dirty="0">
                <a:latin typeface="Arial" panose="020B0604020202020204" pitchFamily="34" charset="0"/>
                <a:ea typeface="Times New Roman" panose="02020603050405020304" pitchFamily="18" charset="0"/>
              </a:rPr>
              <a:t>Упражнение «Дорисуй в пустой клетке»</a:t>
            </a:r>
            <a:r>
              <a:rPr lang="ru-RU" sz="4000" dirty="0">
                <a:latin typeface="Arial" panose="020B0604020202020204" pitchFamily="34" charset="0"/>
              </a:rPr>
              <a:t/>
            </a:r>
            <a:br>
              <a:rPr lang="ru-RU" sz="4000" dirty="0"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55964" y="161059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536267"/>
            <a:ext cx="8295070" cy="3877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3" t="73023" r="59560" b="4735"/>
          <a:stretch/>
        </p:blipFill>
        <p:spPr bwMode="auto">
          <a:xfrm>
            <a:off x="1080654" y="3309504"/>
            <a:ext cx="862446" cy="86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06" t="46492" r="29371" b="31533"/>
          <a:stretch/>
        </p:blipFill>
        <p:spPr bwMode="auto">
          <a:xfrm>
            <a:off x="7678881" y="4374572"/>
            <a:ext cx="914401" cy="852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6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89" b="55005"/>
          <a:stretch/>
        </p:blipFill>
        <p:spPr>
          <a:xfrm>
            <a:off x="1315677" y="391679"/>
            <a:ext cx="2819906" cy="2787939"/>
          </a:xfrm>
        </p:spPr>
      </p:pic>
      <p:pic>
        <p:nvPicPr>
          <p:cNvPr id="6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99" b="54670"/>
          <a:stretch/>
        </p:blipFill>
        <p:spPr>
          <a:xfrm>
            <a:off x="4686300" y="391679"/>
            <a:ext cx="2825533" cy="2808722"/>
          </a:xfrm>
          <a:prstGeom prst="rect">
            <a:avLst/>
          </a:prstGeom>
        </p:spPr>
      </p:pic>
      <p:pic>
        <p:nvPicPr>
          <p:cNvPr id="7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54" r="54825"/>
          <a:stretch/>
        </p:blipFill>
        <p:spPr>
          <a:xfrm>
            <a:off x="1315677" y="3771900"/>
            <a:ext cx="2799124" cy="2815935"/>
          </a:xfrm>
          <a:prstGeom prst="rect">
            <a:avLst/>
          </a:prstGeom>
        </p:spPr>
      </p:pic>
      <p:pic>
        <p:nvPicPr>
          <p:cNvPr id="8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02" t="54554"/>
          <a:stretch/>
        </p:blipFill>
        <p:spPr>
          <a:xfrm>
            <a:off x="4717473" y="3771900"/>
            <a:ext cx="2794360" cy="2815935"/>
          </a:xfrm>
          <a:prstGeom prst="rect">
            <a:avLst/>
          </a:prstGeom>
        </p:spPr>
      </p:pic>
      <p:pic>
        <p:nvPicPr>
          <p:cNvPr id="9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0" t="30741" r="70420" b="56347"/>
          <a:stretch/>
        </p:blipFill>
        <p:spPr>
          <a:xfrm>
            <a:off x="1423553" y="1395990"/>
            <a:ext cx="768927" cy="800100"/>
          </a:xfrm>
          <a:prstGeom prst="rect">
            <a:avLst/>
          </a:prstGeom>
        </p:spPr>
      </p:pic>
      <p:pic>
        <p:nvPicPr>
          <p:cNvPr id="10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23" t="2228" r="1329" b="85530"/>
          <a:stretch/>
        </p:blipFill>
        <p:spPr>
          <a:xfrm>
            <a:off x="5704212" y="1453138"/>
            <a:ext cx="820882" cy="758537"/>
          </a:xfrm>
          <a:prstGeom prst="rect">
            <a:avLst/>
          </a:prstGeom>
        </p:spPr>
      </p:pic>
      <p:pic>
        <p:nvPicPr>
          <p:cNvPr id="11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6" t="55281" r="69862" b="30632"/>
          <a:stretch/>
        </p:blipFill>
        <p:spPr>
          <a:xfrm>
            <a:off x="3262746" y="4743448"/>
            <a:ext cx="852055" cy="872837"/>
          </a:xfrm>
          <a:prstGeom prst="rect">
            <a:avLst/>
          </a:prstGeom>
        </p:spPr>
      </p:pic>
      <p:pic>
        <p:nvPicPr>
          <p:cNvPr id="12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91" t="71072" r="1496" b="15848"/>
          <a:stretch/>
        </p:blipFill>
        <p:spPr>
          <a:xfrm>
            <a:off x="5688626" y="3856614"/>
            <a:ext cx="800100" cy="81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89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</TotalTime>
  <Words>11</Words>
  <Application>Microsoft Office PowerPoint</Application>
  <PresentationFormat>Экран (4:3)</PresentationFormat>
  <Paragraphs>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«Дорисуй в пустой клетке» 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админ</cp:lastModifiedBy>
  <cp:revision>147</cp:revision>
  <dcterms:created xsi:type="dcterms:W3CDTF">2016-11-18T14:12:19Z</dcterms:created>
  <dcterms:modified xsi:type="dcterms:W3CDTF">2020-04-21T23:39:34Z</dcterms:modified>
</cp:coreProperties>
</file>